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040A6-A2F4-448F-9454-D812042F3F2C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02C18-6700-4D8C-9FD2-0EA5385DA7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676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040A6-A2F4-448F-9454-D812042F3F2C}" type="datetimeFigureOut">
              <a:rPr lang="cs-CZ" smtClean="0"/>
              <a:t>16.09.2026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02C18-6700-4D8C-9FD2-0EA5385DA7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880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35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52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45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4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342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67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000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37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35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04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05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10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247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58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29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09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1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8613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Širokoúhlá obrazovka</PresentationFormat>
  <Paragraphs>0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hdq</dc:creator>
  <cp:lastModifiedBy>hdq</cp:lastModifiedBy>
  <cp:revision>1</cp:revision>
  <dcterms:created xsi:type="dcterms:W3CDTF">2026-09-16T12:14:46Z</dcterms:created>
  <dcterms:modified xsi:type="dcterms:W3CDTF">2026-09-16T12:14:46Z</dcterms:modified>
</cp:coreProperties>
</file>